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8E09B-FD49-4031-AA08-D4327DFBA03F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B7A1-685F-45C2-9C0A-EA86BE99D3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19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3AF6-176F-4074-9AB2-6A3003C8D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2088" y="2208811"/>
            <a:ext cx="4108863" cy="270163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20401-646B-4730-A413-59A2EDA70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3262" y="5165766"/>
            <a:ext cx="6309755" cy="10212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i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D7118-9E04-43DC-9A3A-0CE7B5B5E02B}"/>
              </a:ext>
            </a:extLst>
          </p:cNvPr>
          <p:cNvSpPr txBox="1"/>
          <p:nvPr userDrawn="1"/>
        </p:nvSpPr>
        <p:spPr>
          <a:xfrm>
            <a:off x="8936544" y="1616927"/>
            <a:ext cx="18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0" dirty="0">
                <a:solidFill>
                  <a:schemeClr val="accent4"/>
                </a:solidFill>
                <a:effectLst/>
              </a:rPr>
              <a:t>Propuesta: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F466F-C164-40C9-977D-B1DE63B2CCFD}"/>
              </a:ext>
            </a:extLst>
          </p:cNvPr>
          <p:cNvSpPr txBox="1"/>
          <p:nvPr userDrawn="1"/>
        </p:nvSpPr>
        <p:spPr>
          <a:xfrm>
            <a:off x="3434576" y="5491739"/>
            <a:ext cx="148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0" dirty="0">
                <a:solidFill>
                  <a:schemeClr val="accent4"/>
                </a:solidFill>
                <a:effectLst/>
              </a:rPr>
              <a:t>Presenta(n):</a:t>
            </a:r>
          </a:p>
        </p:txBody>
      </p:sp>
    </p:spTree>
    <p:extLst>
      <p:ext uri="{BB962C8B-B14F-4D97-AF65-F5344CB8AC3E}">
        <p14:creationId xmlns:p14="http://schemas.microsoft.com/office/powerpoint/2010/main" val="545728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0F35-1273-4F5C-B958-1996D796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2" y="593765"/>
            <a:ext cx="10117777" cy="73610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6DB0-3456-416A-BC8C-870CE5C8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694996"/>
            <a:ext cx="10515600" cy="4351338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just">
              <a:buNone/>
              <a:defRPr sz="2000"/>
            </a:lvl2pPr>
            <a:lvl3pPr marL="914400" indent="0" algn="just">
              <a:buNone/>
              <a:defRPr sz="1800"/>
            </a:lvl3pPr>
            <a:lvl4pPr marL="1371600" indent="0" algn="just">
              <a:buNone/>
              <a:defRPr sz="1600"/>
            </a:lvl4pPr>
            <a:lvl5pPr marL="1828800" indent="0" algn="just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61EC-C8AE-40E0-93AD-CA1BF7A7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977219" y="4492171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92086CE4-6ABE-4A3E-BF30-C78A640B3F9E}" type="datetime1">
              <a:rPr lang="es-MX" smtClean="0"/>
              <a:t>21/02/2024</a:t>
            </a:fld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0807-F352-466A-8DF3-C77E178A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817" y="6046334"/>
            <a:ext cx="808512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8FAF83A-E19D-4D69-8391-C2DB8B7DF8A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664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E537-BBEE-4558-B433-B2AD93B37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7408" y="1825624"/>
            <a:ext cx="5181600" cy="4220709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just">
              <a:buNone/>
              <a:defRPr sz="2000"/>
            </a:lvl2pPr>
            <a:lvl3pPr marL="914400" indent="0" algn="just">
              <a:buNone/>
              <a:defRPr sz="1800"/>
            </a:lvl3pPr>
            <a:lvl4pPr marL="1371600" indent="0" algn="just">
              <a:buNone/>
              <a:defRPr sz="1600"/>
            </a:lvl4pPr>
            <a:lvl5pPr marL="1828800" indent="0" algn="just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E4C8C-9483-49D6-9C37-4532ED18D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597" y="1825624"/>
            <a:ext cx="5181600" cy="4220709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just">
              <a:buNone/>
              <a:defRPr sz="2000"/>
            </a:lvl2pPr>
            <a:lvl3pPr marL="914400" indent="0" algn="just">
              <a:buNone/>
              <a:defRPr sz="1800"/>
            </a:lvl3pPr>
            <a:lvl4pPr marL="1371600" indent="0" algn="just">
              <a:buNone/>
              <a:defRPr sz="1600"/>
            </a:lvl4pPr>
            <a:lvl5pPr marL="1828800" indent="0" algn="just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52B4F-4028-42F1-8B78-A9EB313B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2" y="593765"/>
            <a:ext cx="10117777" cy="73610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B3F2F3-D411-4FAF-800E-F2047DC8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977219" y="4492171"/>
            <a:ext cx="27432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52C31873-7FED-490D-832F-3EF08CAB4B8A}" type="datetime1">
              <a:rPr lang="es-MX" smtClean="0"/>
              <a:t>21/02/2024</a:t>
            </a:fld>
            <a:endParaRPr lang="es-MX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3877BC-43ED-42BC-B5A4-30066279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817" y="6046334"/>
            <a:ext cx="808512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8FAF83A-E19D-4D69-8391-C2DB8B7DF8A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567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2AC36-3B75-461F-81F5-3710AFD3B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21" y="1687905"/>
            <a:ext cx="5183187" cy="604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CAA02-9F4E-4B76-92D5-DED014F40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6009" y="1687905"/>
            <a:ext cx="5183188" cy="604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22A1B1-221B-44D9-9F10-E819DACCD5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37408" y="2375065"/>
            <a:ext cx="5181600" cy="3671268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just">
              <a:buNone/>
              <a:defRPr sz="2000"/>
            </a:lvl2pPr>
            <a:lvl3pPr marL="914400" indent="0" algn="just">
              <a:buNone/>
              <a:defRPr sz="1800"/>
            </a:lvl3pPr>
            <a:lvl4pPr marL="1371600" indent="0" algn="just">
              <a:buNone/>
              <a:defRPr sz="1600"/>
            </a:lvl4pPr>
            <a:lvl5pPr marL="1828800" indent="0" algn="just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23084F-9239-4454-A57A-6FD973E5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597" y="2375065"/>
            <a:ext cx="5181600" cy="3671268"/>
          </a:xfrm>
        </p:spPr>
        <p:txBody>
          <a:bodyPr>
            <a:normAutofit/>
          </a:bodyPr>
          <a:lstStyle>
            <a:lvl1pPr marL="0" indent="0" algn="just">
              <a:buNone/>
              <a:defRPr sz="2400"/>
            </a:lvl1pPr>
            <a:lvl2pPr marL="457200" indent="0" algn="just">
              <a:buNone/>
              <a:defRPr sz="2000"/>
            </a:lvl2pPr>
            <a:lvl3pPr marL="914400" indent="0" algn="just">
              <a:buNone/>
              <a:defRPr sz="1800"/>
            </a:lvl3pPr>
            <a:lvl4pPr marL="1371600" indent="0" algn="just">
              <a:buNone/>
              <a:defRPr sz="1600"/>
            </a:lvl4pPr>
            <a:lvl5pPr marL="1828800" indent="0" algn="just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7CCF41-1587-4BE6-8FC0-4B032A61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2" y="593765"/>
            <a:ext cx="10117777" cy="73610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49A9888-3B6C-4CAE-B3C0-4B30EBE6922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-977219" y="4492171"/>
            <a:ext cx="27432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0811CC2C-77B7-4994-993E-A48E3E28D267}" type="datetime1">
              <a:rPr lang="es-MX" smtClean="0"/>
              <a:t>21/02/2024</a:t>
            </a:fld>
            <a:endParaRPr lang="es-MX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9B9CEE-6C5B-4FFC-B7DA-A0690DE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817" y="6046334"/>
            <a:ext cx="808512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8FAF83A-E19D-4D69-8391-C2DB8B7DF8A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504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4F2E3-7215-45BF-B743-A08DDF0E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52" y="593765"/>
            <a:ext cx="10117777" cy="73610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3F4A75-0056-4B06-AC72-A212D44E8FF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-977219" y="4492171"/>
            <a:ext cx="27432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2EA68EA9-38CD-40BF-A635-F4A6FE0E7078}" type="datetime1">
              <a:rPr lang="es-MX" smtClean="0"/>
              <a:t>21/02/2024</a:t>
            </a:fld>
            <a:endParaRPr lang="es-MX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3F7BB6-ED16-499A-98CE-55F4AB40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817" y="6046334"/>
            <a:ext cx="808512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8FAF83A-E19D-4D69-8391-C2DB8B7DF8A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852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3FFCB8-5BAB-4BF1-B5CC-F68B5AC4A0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-977219" y="4492171"/>
            <a:ext cx="27432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9E41BE02-7617-4066-8990-DB93E5DAA6A2}" type="datetime1">
              <a:rPr lang="es-MX" smtClean="0"/>
              <a:t>21/02/2024</a:t>
            </a:fld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4344-A1B0-45E3-91FC-6FC7A78E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817" y="6046334"/>
            <a:ext cx="808512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8FAF83A-E19D-4D69-8391-C2DB8B7DF8AD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514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4096E-A685-4026-916C-C931EF88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1EA5-722B-41EA-AFD3-F5F09C23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9B7C7-5554-4FB6-80C0-2280BE7C9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9A0B-2CD1-4061-94AF-9D30EE2E3EE8}" type="datetime1">
              <a:rPr lang="es-MX" smtClean="0"/>
              <a:t>21/02/2024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DD25E-7379-485E-A10C-04B100F90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4F3B-39A7-47C8-B281-A77B43844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F83A-E19D-4D69-8391-C2DB8B7DF8A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04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3A831-9B34-4E5B-8839-07D7F2FD1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83BF0F-89D2-41D3-9088-F5AABA4F1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542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1ABB-04F4-4A5F-B6E9-61C22360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B841-ADCC-48DD-873F-C7A21E211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9FDC-7030-4D39-913E-D71D2A8A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F83A-E19D-4D69-8391-C2DB8B7DF8A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095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PDI UJAT 24-28</dc:title>
  <dc:subject>Foro de Consulta</dc:subject>
  <dc:creator>DGPEI</dc:creator>
  <cp:lastModifiedBy>Usuario</cp:lastModifiedBy>
  <cp:revision>3</cp:revision>
  <dcterms:created xsi:type="dcterms:W3CDTF">2024-02-20T22:45:06Z</dcterms:created>
  <dcterms:modified xsi:type="dcterms:W3CDTF">2024-02-21T18:41:22Z</dcterms:modified>
  <cp:category>Presentación</cp:category>
</cp:coreProperties>
</file>