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letter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7" d="100"/>
          <a:sy n="87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45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88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83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2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22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389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37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89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98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36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58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D8D5-9FC7-F044-BBF6-8CD595785D93}" type="datetimeFigureOut">
              <a:rPr lang="es-ES" smtClean="0"/>
              <a:t>11/09/19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25B53-CEDB-BB4F-8005-9A7EBAE9C068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25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" name="Imagen 12" descr="power point 2 DACEA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630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Carta (216 x 279 mm)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Mauricio Tam Contreras</dc:creator>
  <cp:lastModifiedBy>Luis Mauricio Tam Contreras</cp:lastModifiedBy>
  <cp:revision>2</cp:revision>
  <dcterms:created xsi:type="dcterms:W3CDTF">2019-09-11T23:00:07Z</dcterms:created>
  <dcterms:modified xsi:type="dcterms:W3CDTF">2019-09-11T23:12:05Z</dcterms:modified>
</cp:coreProperties>
</file>