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33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37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8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95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85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95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45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88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720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77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49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313F-0D08-410E-B392-46B5436F8A0E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D2261-1F4B-4AE7-82D3-E2522AE9B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33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81650" y="2305049"/>
            <a:ext cx="6381750" cy="1757363"/>
          </a:xfrm>
        </p:spPr>
        <p:txBody>
          <a:bodyPr>
            <a:normAutofit/>
          </a:bodyPr>
          <a:lstStyle/>
          <a:p>
            <a:endParaRPr lang="es-MX" sz="54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81650" y="4305796"/>
            <a:ext cx="6381750" cy="1218703"/>
          </a:xfrm>
        </p:spPr>
        <p:txBody>
          <a:bodyPr>
            <a:normAutofit/>
          </a:bodyPr>
          <a:lstStyle/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332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550" y="1584325"/>
            <a:ext cx="10515600" cy="1082675"/>
          </a:xfrm>
        </p:spPr>
        <p:txBody>
          <a:bodyPr>
            <a:normAutofit/>
          </a:bodyPr>
          <a:lstStyle/>
          <a:p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550" y="2911475"/>
            <a:ext cx="10515600" cy="3622675"/>
          </a:xfrm>
        </p:spPr>
        <p:txBody>
          <a:bodyPr>
            <a:normAutofit/>
          </a:bodyPr>
          <a:lstStyle/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817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550" y="1584325"/>
            <a:ext cx="10515600" cy="1082675"/>
          </a:xfrm>
        </p:spPr>
        <p:txBody>
          <a:bodyPr>
            <a:normAutofit/>
          </a:bodyPr>
          <a:lstStyle/>
          <a:p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550" y="2911475"/>
            <a:ext cx="10515600" cy="3622675"/>
          </a:xfrm>
        </p:spPr>
        <p:txBody>
          <a:bodyPr>
            <a:normAutofit/>
          </a:bodyPr>
          <a:lstStyle/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939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550" y="1584325"/>
            <a:ext cx="10515600" cy="1082675"/>
          </a:xfrm>
        </p:spPr>
        <p:txBody>
          <a:bodyPr>
            <a:normAutofit/>
          </a:bodyPr>
          <a:lstStyle/>
          <a:p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550" y="2911475"/>
            <a:ext cx="10515600" cy="3622675"/>
          </a:xfrm>
        </p:spPr>
        <p:txBody>
          <a:bodyPr>
            <a:normAutofit/>
          </a:bodyPr>
          <a:lstStyle/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0174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S.Técnico</dc:creator>
  <cp:lastModifiedBy>S.Técnico</cp:lastModifiedBy>
  <cp:revision>6</cp:revision>
  <dcterms:created xsi:type="dcterms:W3CDTF">2020-11-12T20:18:33Z</dcterms:created>
  <dcterms:modified xsi:type="dcterms:W3CDTF">2020-11-17T20:18:04Z</dcterms:modified>
</cp:coreProperties>
</file>