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61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5352" autoAdjust="0"/>
  </p:normalViewPr>
  <p:slideViewPr>
    <p:cSldViewPr snapToGrid="0">
      <p:cViewPr varScale="1">
        <p:scale>
          <a:sx n="81" d="100"/>
          <a:sy n="81" d="100"/>
        </p:scale>
        <p:origin x="8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A34C2-E3C5-46C8-A0A9-0815B8B8F59E}" type="datetimeFigureOut">
              <a:rPr lang="es-MX" smtClean="0"/>
              <a:t>24/03/2026</a:t>
            </a:fld>
            <a:endParaRPr lang="es-MX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9EA11B-EC45-46A7-AF37-3359646E002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6657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b="1" dirty="0"/>
              <a:t>NOTA: La fecha se actualiza automáticamente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9EA11B-EC45-46A7-AF37-3359646E002E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6879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CABA9-8879-4DBE-92BA-89FDC2C510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H="1">
            <a:off x="4560123" y="2178538"/>
            <a:ext cx="6341423" cy="2191581"/>
          </a:xfrm>
          <a:prstGeom prst="rect">
            <a:avLst/>
          </a:prstGeom>
          <a:ln>
            <a:noFill/>
          </a:ln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s-MX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7C089B-974E-403E-9FDC-5A7B42089C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60123" y="4822250"/>
            <a:ext cx="6341422" cy="10806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s-MX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D87688-D00E-4CF5-A109-4456798E0D36}"/>
              </a:ext>
            </a:extLst>
          </p:cNvPr>
          <p:cNvSpPr txBox="1"/>
          <p:nvPr userDrawn="1"/>
        </p:nvSpPr>
        <p:spPr>
          <a:xfrm>
            <a:off x="5227320" y="1821407"/>
            <a:ext cx="1737360" cy="307777"/>
          </a:xfrm>
          <a:prstGeom prst="rect">
            <a:avLst/>
          </a:prstGeom>
          <a:solidFill>
            <a:srgbClr val="50616D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PROPUESTA: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0D485D-9757-466D-ABAF-10C7B243731F}"/>
              </a:ext>
            </a:extLst>
          </p:cNvPr>
          <p:cNvSpPr txBox="1"/>
          <p:nvPr userDrawn="1"/>
        </p:nvSpPr>
        <p:spPr>
          <a:xfrm>
            <a:off x="5078730" y="4514473"/>
            <a:ext cx="20345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>
                <a:solidFill>
                  <a:srgbClr val="50616D"/>
                </a:solidFill>
              </a:rPr>
              <a:t>PRESENTA(N):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C89EA7B-5FA6-407E-BD29-B241DC30F822}"/>
              </a:ext>
            </a:extLst>
          </p:cNvPr>
          <p:cNvCxnSpPr/>
          <p:nvPr userDrawn="1"/>
        </p:nvCxnSpPr>
        <p:spPr>
          <a:xfrm>
            <a:off x="4085111" y="6080169"/>
            <a:ext cx="6935189" cy="0"/>
          </a:xfrm>
          <a:prstGeom prst="line">
            <a:avLst/>
          </a:prstGeom>
          <a:ln>
            <a:solidFill>
              <a:srgbClr val="5061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50635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Word"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E5700-D264-417D-9CA1-F0C24DF61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8780" y="35625"/>
            <a:ext cx="10649625" cy="95002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240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  <a:endParaRPr lang="es-MX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BA0BD-0B51-4789-88BB-F5EC75C4F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8779" y="1294410"/>
            <a:ext cx="10649625" cy="483325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2"/>
                </a:solidFill>
              </a:defRPr>
            </a:lvl2pPr>
            <a:lvl3pPr marL="914400" indent="0">
              <a:buNone/>
              <a:defRPr sz="1800">
                <a:solidFill>
                  <a:schemeClr val="tx2"/>
                </a:solidFill>
              </a:defRPr>
            </a:lvl3pPr>
            <a:lvl4pPr marL="1371600" indent="0">
              <a:buNone/>
              <a:defRPr sz="1600">
                <a:solidFill>
                  <a:schemeClr val="tx2"/>
                </a:solidFill>
              </a:defRPr>
            </a:lvl4pPr>
            <a:lvl5pPr marL="1828800" indent="0">
              <a:buNone/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s-MX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7477BD-A295-4F08-A295-98745BD786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98588" y="6478452"/>
            <a:ext cx="1190005" cy="241003"/>
          </a:xfrm>
          <a:prstGeom prst="rect">
            <a:avLst/>
          </a:prstGeom>
        </p:spPr>
        <p:txBody>
          <a:bodyPr/>
          <a:lstStyle>
            <a:lvl1pPr algn="ctr">
              <a:defRPr sz="1100">
                <a:solidFill>
                  <a:schemeClr val="tx2"/>
                </a:solidFill>
                <a:latin typeface="+mj-lt"/>
              </a:defRPr>
            </a:lvl1pPr>
          </a:lstStyle>
          <a:p>
            <a:fld id="{46760657-2DCB-413D-82EC-5741370679FC}" type="datetime1">
              <a:rPr lang="es-MX" smtClean="0"/>
              <a:t>24/03/2026</a:t>
            </a:fld>
            <a:endParaRPr lang="es-MX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4CFD2A-70AE-478F-AB6D-CB03C4B93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18404" y="6400801"/>
            <a:ext cx="510540" cy="365125"/>
          </a:xfrm>
          <a:prstGeom prst="rect">
            <a:avLst/>
          </a:prstGeom>
        </p:spPr>
        <p:txBody>
          <a:bodyPr/>
          <a:lstStyle>
            <a:lvl1pPr algn="ctr">
              <a:defRPr sz="1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1BB98779-786F-44EE-A6EA-925C1698EE06}" type="slidenum">
              <a:rPr lang="es-MX" smtClean="0"/>
              <a:pPr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34433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Word"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CDB23-C3C2-4E2F-8BE5-D93EA8875A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8780" y="1236531"/>
            <a:ext cx="5027219" cy="4891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2"/>
                </a:solidFill>
              </a:defRPr>
            </a:lvl2pPr>
            <a:lvl3pPr marL="914400" indent="0">
              <a:buNone/>
              <a:defRPr sz="1800">
                <a:solidFill>
                  <a:schemeClr val="tx2"/>
                </a:solidFill>
              </a:defRPr>
            </a:lvl3pPr>
            <a:lvl4pPr marL="1371600" indent="0">
              <a:buNone/>
              <a:defRPr sz="1600">
                <a:solidFill>
                  <a:schemeClr val="tx2"/>
                </a:solidFill>
              </a:defRPr>
            </a:lvl4pPr>
            <a:lvl5pPr marL="1828800" indent="0">
              <a:buNone/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s-MX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00E890-71C6-4D1B-82C4-0AC673107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63374" y="1236531"/>
            <a:ext cx="5055030" cy="4891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2"/>
                </a:solidFill>
              </a:defRPr>
            </a:lvl2pPr>
            <a:lvl3pPr marL="914400" indent="0">
              <a:buNone/>
              <a:defRPr sz="1800">
                <a:solidFill>
                  <a:schemeClr val="tx2"/>
                </a:solidFill>
              </a:defRPr>
            </a:lvl3pPr>
            <a:lvl4pPr marL="1371600" indent="0">
              <a:buNone/>
              <a:defRPr sz="1600">
                <a:solidFill>
                  <a:schemeClr val="tx2"/>
                </a:solidFill>
              </a:defRPr>
            </a:lvl4pPr>
            <a:lvl5pPr marL="1828800" indent="0">
              <a:buNone/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DC47296-E151-4C68-A88F-6C31F01D6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8780" y="35625"/>
            <a:ext cx="10649625" cy="95002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240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  <a:endParaRPr lang="es-MX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3FA3F679-4F6F-4E7F-869B-B75F92369B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98588" y="6478452"/>
            <a:ext cx="1190005" cy="241003"/>
          </a:xfrm>
          <a:prstGeom prst="rect">
            <a:avLst/>
          </a:prstGeom>
        </p:spPr>
        <p:txBody>
          <a:bodyPr/>
          <a:lstStyle>
            <a:lvl1pPr algn="ctr">
              <a:defRPr sz="1100">
                <a:solidFill>
                  <a:schemeClr val="tx2"/>
                </a:solidFill>
                <a:latin typeface="+mj-lt"/>
              </a:defRPr>
            </a:lvl1pPr>
          </a:lstStyle>
          <a:p>
            <a:fld id="{46760657-2DCB-413D-82EC-5741370679FC}" type="datetime1">
              <a:rPr lang="es-MX" smtClean="0"/>
              <a:t>24/03/2026</a:t>
            </a:fld>
            <a:endParaRPr lang="es-MX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A63801F-F727-4433-BC28-2D7117A7E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18404" y="6400801"/>
            <a:ext cx="510540" cy="365125"/>
          </a:xfrm>
          <a:prstGeom prst="rect">
            <a:avLst/>
          </a:prstGeom>
        </p:spPr>
        <p:txBody>
          <a:bodyPr/>
          <a:lstStyle>
            <a:lvl1pPr algn="ctr">
              <a:defRPr sz="1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1BB98779-786F-44EE-A6EA-925C1698EE06}" type="slidenum">
              <a:rPr lang="es-MX" smtClean="0"/>
              <a:pPr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738169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Word"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5AD69D-DB5A-4469-8C22-0F874A57A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8778" y="1159907"/>
            <a:ext cx="5027220" cy="650555"/>
          </a:xfrm>
          <a:solidFill>
            <a:schemeClr val="accent5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2BF02C-C16C-4EC9-9590-A290E16269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52405" y="1171972"/>
            <a:ext cx="5065999" cy="650555"/>
          </a:xfrm>
          <a:solidFill>
            <a:schemeClr val="accent5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D6018D2-D03E-49B2-BD64-DDD5F8DD5527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1068780" y="1978408"/>
            <a:ext cx="5027219" cy="406762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s-MX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7467F73-5E38-4182-9449-8984659669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63374" y="1978408"/>
            <a:ext cx="5065999" cy="406762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A1A8FD4-A864-4E55-9E7E-73E08AAAD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8780" y="35625"/>
            <a:ext cx="10649625" cy="95002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240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  <a:endParaRPr lang="es-MX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A552F079-1DEA-42AE-AD1B-A1F7874042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98588" y="6478452"/>
            <a:ext cx="1190005" cy="241003"/>
          </a:xfrm>
          <a:prstGeom prst="rect">
            <a:avLst/>
          </a:prstGeom>
        </p:spPr>
        <p:txBody>
          <a:bodyPr/>
          <a:lstStyle>
            <a:lvl1pPr algn="ctr">
              <a:defRPr sz="1100">
                <a:solidFill>
                  <a:schemeClr val="tx2"/>
                </a:solidFill>
                <a:latin typeface="+mj-lt"/>
              </a:defRPr>
            </a:lvl1pPr>
          </a:lstStyle>
          <a:p>
            <a:fld id="{46760657-2DCB-413D-82EC-5741370679FC}" type="datetime1">
              <a:rPr lang="es-MX" smtClean="0"/>
              <a:t>24/03/2026</a:t>
            </a:fld>
            <a:endParaRPr lang="es-MX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C0B1720-C9BE-41C8-89F1-0D5EE2D93E2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718404" y="6400801"/>
            <a:ext cx="510540" cy="365125"/>
          </a:xfrm>
          <a:prstGeom prst="rect">
            <a:avLst/>
          </a:prstGeom>
        </p:spPr>
        <p:txBody>
          <a:bodyPr/>
          <a:lstStyle>
            <a:lvl1pPr algn="ctr">
              <a:defRPr sz="1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1BB98779-786F-44EE-A6EA-925C1698EE06}" type="slidenum">
              <a:rPr lang="es-MX" smtClean="0"/>
              <a:pPr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167568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Word"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9B495F16-983E-4917-B1FC-519AEB868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8780" y="35625"/>
            <a:ext cx="10649625" cy="95002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240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  <a:endParaRPr lang="es-MX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DA4096AA-213F-4F40-B471-551BE63923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98588" y="6478452"/>
            <a:ext cx="1190005" cy="241003"/>
          </a:xfrm>
          <a:prstGeom prst="rect">
            <a:avLst/>
          </a:prstGeom>
        </p:spPr>
        <p:txBody>
          <a:bodyPr/>
          <a:lstStyle>
            <a:lvl1pPr algn="ctr">
              <a:defRPr sz="1100">
                <a:solidFill>
                  <a:schemeClr val="tx2"/>
                </a:solidFill>
                <a:latin typeface="+mj-lt"/>
              </a:defRPr>
            </a:lvl1pPr>
          </a:lstStyle>
          <a:p>
            <a:fld id="{46760657-2DCB-413D-82EC-5741370679FC}" type="datetime1">
              <a:rPr lang="es-MX" smtClean="0"/>
              <a:t>24/03/2026</a:t>
            </a:fld>
            <a:endParaRPr lang="es-MX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DC40A6C-BDBB-48C3-AD23-0A8DB297C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18404" y="6400801"/>
            <a:ext cx="510540" cy="365125"/>
          </a:xfrm>
          <a:prstGeom prst="rect">
            <a:avLst/>
          </a:prstGeom>
        </p:spPr>
        <p:txBody>
          <a:bodyPr/>
          <a:lstStyle>
            <a:lvl1pPr algn="ctr">
              <a:defRPr sz="1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1BB98779-786F-44EE-A6EA-925C1698EE06}" type="slidenum">
              <a:rPr lang="es-MX" smtClean="0"/>
              <a:pPr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36232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Word"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8368DB3-6CD4-4D1E-80AF-47D4C90D5A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98588" y="6478452"/>
            <a:ext cx="1190005" cy="241003"/>
          </a:xfrm>
          <a:prstGeom prst="rect">
            <a:avLst/>
          </a:prstGeom>
        </p:spPr>
        <p:txBody>
          <a:bodyPr/>
          <a:lstStyle>
            <a:lvl1pPr algn="ctr">
              <a:defRPr sz="1100">
                <a:solidFill>
                  <a:schemeClr val="tx2"/>
                </a:solidFill>
                <a:latin typeface="+mj-lt"/>
              </a:defRPr>
            </a:lvl1pPr>
          </a:lstStyle>
          <a:p>
            <a:fld id="{46760657-2DCB-413D-82EC-5741370679FC}" type="datetime1">
              <a:rPr lang="es-MX" smtClean="0"/>
              <a:t>24/03/2026</a:t>
            </a:fld>
            <a:endParaRPr lang="es-MX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4FC6279-77B7-47FC-8C07-F2B09FEC2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18404" y="6400801"/>
            <a:ext cx="510540" cy="365125"/>
          </a:xfrm>
          <a:prstGeom prst="rect">
            <a:avLst/>
          </a:prstGeom>
        </p:spPr>
        <p:txBody>
          <a:bodyPr/>
          <a:lstStyle>
            <a:lvl1pPr algn="ctr">
              <a:defRPr sz="1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1BB98779-786F-44EE-A6EA-925C1698EE06}" type="slidenum">
              <a:rPr lang="es-MX" smtClean="0"/>
              <a:pPr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67549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Word"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B23FB3-4D61-4948-BBFC-6835793756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5740" y="1005840"/>
            <a:ext cx="11384280" cy="50520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72DDF08-0A25-4272-B557-614E8B1FE7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0997" y="6364808"/>
            <a:ext cx="1190005" cy="241003"/>
          </a:xfrm>
          <a:prstGeom prst="rect">
            <a:avLst/>
          </a:prstGeom>
        </p:spPr>
        <p:txBody>
          <a:bodyPr/>
          <a:lstStyle>
            <a:lvl1pPr algn="ctr">
              <a:defRPr sz="1100">
                <a:solidFill>
                  <a:schemeClr val="tx2"/>
                </a:solidFill>
                <a:latin typeface="+mj-lt"/>
              </a:defRPr>
            </a:lvl1pPr>
          </a:lstStyle>
          <a:p>
            <a:fld id="{B91A50B2-92BF-48E3-83B5-DE24E6B8DC9E}" type="datetime1">
              <a:rPr lang="es-MX" smtClean="0"/>
              <a:t>24/03/2026</a:t>
            </a:fld>
            <a:endParaRPr lang="es-MX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B89A0-9292-491D-B649-9576E66591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3872" y="6302746"/>
            <a:ext cx="51054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1BB98779-786F-44EE-A6EA-925C1698EE06}" type="slidenum">
              <a:rPr lang="es-MX" smtClean="0"/>
              <a:pPr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57031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mc:AlternateContent xmlns:mc="http://schemas.openxmlformats.org/markup-compatibility/2006" xmlns:p159="http://schemas.microsoft.com/office/powerpoint/2015/09/main">
    <mc:Choice Requires="p159">
      <p:transition spd="med">
        <p159:morph option="byWord"/>
      </p:transition>
    </mc:Choice>
    <mc:Fallback xmlns="">
      <p:transition spd="med">
        <p:fade/>
      </p:transition>
    </mc:Fallback>
  </mc:AlternateConten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just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just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just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just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978469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Word"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98896386-536D-4AFE-B765-751CE0E5E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D4CF6670-F92C-4190-9514-CD98F8B5E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5" name="Marcador de fech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5901F-53FE-44D2-83D8-49114834CB47}" type="datetime1">
              <a:rPr lang="es-MX" smtClean="0"/>
              <a:t>24/03/2026</a:t>
            </a:fld>
            <a:endParaRPr lang="es-MX" dirty="0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45987328-BC09-486B-B4B6-86A5C5D42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98779-786F-44EE-A6EA-925C1698EE06}" type="slidenum">
              <a:rPr lang="es-MX" smtClean="0"/>
              <a:pPr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692787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Word"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lk Glass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10</Words>
  <Application>Microsoft Office PowerPoint</Application>
  <PresentationFormat>Widescreen</PresentationFormat>
  <Paragraphs>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Cambria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Usuario</dc:creator>
  <cp:lastModifiedBy>Usuario</cp:lastModifiedBy>
  <cp:revision>39</cp:revision>
  <dcterms:created xsi:type="dcterms:W3CDTF">2022-05-16T15:33:11Z</dcterms:created>
  <dcterms:modified xsi:type="dcterms:W3CDTF">2026-03-24T18:07:15Z</dcterms:modified>
</cp:coreProperties>
</file>