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34C2-E3C5-46C8-A0A9-0815B8B8F59E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A11B-EC45-46A7-AF37-3359646E0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5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ABA9-8879-4DBE-92BA-89FDC2C51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7676012" y="1517056"/>
            <a:ext cx="4353469" cy="28148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C089B-974E-403E-9FDC-5A7B42089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5418" y="5185726"/>
            <a:ext cx="4332749" cy="1381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87688-D00E-4CF5-A109-4456798E0D36}"/>
              </a:ext>
            </a:extLst>
          </p:cNvPr>
          <p:cNvSpPr txBox="1"/>
          <p:nvPr userDrawn="1"/>
        </p:nvSpPr>
        <p:spPr>
          <a:xfrm>
            <a:off x="5938058" y="2630689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5"/>
                </a:solidFill>
              </a:rPr>
              <a:t>PROPUESTA: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D485D-9757-466D-ABAF-10C7B243731F}"/>
              </a:ext>
            </a:extLst>
          </p:cNvPr>
          <p:cNvSpPr txBox="1"/>
          <p:nvPr userDrawn="1"/>
        </p:nvSpPr>
        <p:spPr>
          <a:xfrm>
            <a:off x="8835476" y="4742059"/>
            <a:ext cx="203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5"/>
                </a:solidFill>
              </a:rPr>
              <a:t>PRESENTA(N):</a:t>
            </a:r>
          </a:p>
        </p:txBody>
      </p:sp>
    </p:spTree>
    <p:extLst>
      <p:ext uri="{BB962C8B-B14F-4D97-AF65-F5344CB8AC3E}">
        <p14:creationId xmlns:p14="http://schemas.microsoft.com/office/powerpoint/2010/main" val="310506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5700-D264-417D-9CA1-F0C24DF6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81" y="138545"/>
            <a:ext cx="7915563" cy="855864"/>
          </a:xfrm>
        </p:spPr>
        <p:txBody>
          <a:bodyPr>
            <a:normAutofit/>
          </a:bodyPr>
          <a:lstStyle>
            <a:lvl1pPr algn="r"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A0BD-0B51-4789-88BB-F5EC75C4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" y="1234440"/>
            <a:ext cx="11649826" cy="47969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77BD-A295-4F08-A295-98745BD7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2441" y="6244306"/>
            <a:ext cx="1190005" cy="24100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fld id="{99F0A7CD-87B5-4A9B-B650-B5F47E79A3DC}" type="datetime1">
              <a:rPr lang="es-MX" smtClean="0"/>
              <a:t>03/11/2022</a:t>
            </a:fld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CFD2A-70AE-478F-AB6D-CB03C4B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874" y="6182246"/>
            <a:ext cx="51054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443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FA7D-5F51-40C7-BF84-A8E49724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47" y="1202531"/>
            <a:ext cx="6500300" cy="46533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7477BD-A295-4F08-A295-98745BD7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2441" y="6244306"/>
            <a:ext cx="1190005" cy="24100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fld id="{FECE932E-7BA7-42BD-B13F-E31B52C2F75A}" type="datetime1">
              <a:rPr lang="es-MX" smtClean="0"/>
              <a:t>03/11/2022</a:t>
            </a:fld>
            <a:endParaRPr lang="es-MX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4CFD2A-70AE-478F-AB6D-CB03C4B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874" y="6182246"/>
            <a:ext cx="51054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665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DB23-C3C2-4E2F-8BE5-D93EA8875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29" y="1120141"/>
            <a:ext cx="5727017" cy="4948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0E890-71C6-4D1B-82C4-0AC67310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127" y="1120141"/>
            <a:ext cx="5727017" cy="4948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8E5700-D264-417D-9CA1-F0C24DF6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81" y="138545"/>
            <a:ext cx="7915563" cy="855864"/>
          </a:xfrm>
        </p:spPr>
        <p:txBody>
          <a:bodyPr>
            <a:normAutofit/>
          </a:bodyPr>
          <a:lstStyle>
            <a:lvl1pPr algn="r"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77477BD-A295-4F08-A295-98745BD7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2441" y="6244306"/>
            <a:ext cx="1190005" cy="24100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fld id="{77006DDF-FAF4-4727-8B52-4AACA7B261D3}" type="datetime1">
              <a:rPr lang="es-MX" smtClean="0"/>
              <a:t>03/11/2022</a:t>
            </a:fld>
            <a:endParaRPr lang="es-MX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CFD2A-70AE-478F-AB6D-CB03C4B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874" y="6182246"/>
            <a:ext cx="51054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3816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AD69D-DB5A-4469-8C22-0F874A57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55" y="1177610"/>
            <a:ext cx="5632922" cy="6505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BF02C-C16C-4EC9-9590-A290E1626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252" y="1189675"/>
            <a:ext cx="5632923" cy="6505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F3F200-1DE6-4C05-834B-413DFBE2E0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3155" y="2011366"/>
            <a:ext cx="5632923" cy="40384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B59169-DA82-4CE7-A162-E5B79841F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0253" y="2011366"/>
            <a:ext cx="5632923" cy="40384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8E5700-D264-417D-9CA1-F0C24DF6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81" y="138545"/>
            <a:ext cx="7915563" cy="855864"/>
          </a:xfrm>
        </p:spPr>
        <p:txBody>
          <a:bodyPr>
            <a:normAutofit/>
          </a:bodyPr>
          <a:lstStyle>
            <a:lvl1pPr algn="r"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77477BD-A295-4F08-A295-98745BD786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22441" y="6244306"/>
            <a:ext cx="1190005" cy="24100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fld id="{4D63AC2E-C656-49C3-978F-937545CE9DFA}" type="datetime1">
              <a:rPr lang="es-MX" smtClean="0"/>
              <a:t>03/11/2022</a:t>
            </a:fld>
            <a:endParaRPr lang="es-MX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D4CFD2A-70AE-478F-AB6D-CB03C4B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874" y="6182246"/>
            <a:ext cx="51054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6756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8E5700-D264-417D-9CA1-F0C24DF6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81" y="138545"/>
            <a:ext cx="7915563" cy="855864"/>
          </a:xfrm>
        </p:spPr>
        <p:txBody>
          <a:bodyPr>
            <a:normAutofit/>
          </a:bodyPr>
          <a:lstStyle>
            <a:lvl1pPr algn="r"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7477BD-A295-4F08-A295-98745BD786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22441" y="6244306"/>
            <a:ext cx="1190005" cy="24100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fld id="{A0077B04-5FAA-4C7E-B51A-79208C851F1B}" type="datetime1">
              <a:rPr lang="es-MX" smtClean="0"/>
              <a:t>03/11/2022</a:t>
            </a:fld>
            <a:endParaRPr lang="es-MX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4CFD2A-70AE-478F-AB6D-CB03C4B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874" y="6182246"/>
            <a:ext cx="51054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362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7477BD-A295-4F08-A295-98745BD786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22441" y="6244306"/>
            <a:ext cx="1190005" cy="24100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fld id="{6E7D58A7-9525-4B34-A582-2042B2C28642}" type="datetime1">
              <a:rPr lang="es-MX" smtClean="0"/>
              <a:t>03/11/2022</a:t>
            </a:fld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CFD2A-70AE-478F-AB6D-CB03C4B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874" y="6182246"/>
            <a:ext cx="51054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54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BA814-C915-47E0-97F3-8A700C4D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470" y="136525"/>
            <a:ext cx="8035290" cy="65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23FB3-4D61-4948-BBFC-683579375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" y="1005840"/>
            <a:ext cx="11384280" cy="5052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51DDB-BD85-48D7-A032-A899FF569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740" y="6197917"/>
            <a:ext cx="937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effectLst/>
              </a:defRPr>
            </a:lvl1pPr>
          </a:lstStyle>
          <a:p>
            <a:fld id="{C1EEE2B4-0E3A-4ECF-9DEC-09E217048A2B}" type="datetime1">
              <a:rPr lang="es-MX" smtClean="0"/>
              <a:t>03/11/2022</a:t>
            </a:fld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12720-9A12-4820-B795-39547E5C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0" y="6297929"/>
            <a:ext cx="1478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0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7846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4" name="Marcador de contenido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5987328-BC09-486B-B4B6-86A5C5D4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8779-786F-44EE-A6EA-925C1698EE06}" type="slidenum">
              <a:rPr lang="es-MX" smtClean="0"/>
              <a:pPr/>
              <a:t>2</a:t>
            </a:fld>
            <a:endParaRPr lang="es-MX" dirty="0"/>
          </a:p>
        </p:txBody>
      </p:sp>
      <p:sp>
        <p:nvSpPr>
          <p:cNvPr id="25" name="Marcador de fech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90FB-1E6F-4E43-915C-CDD93F6C2DEA}" type="datetime1">
              <a:rPr lang="es-MX" smtClean="0"/>
              <a:t>03/11/2022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9278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Urías Márquez Barrera</cp:lastModifiedBy>
  <cp:revision>25</cp:revision>
  <dcterms:created xsi:type="dcterms:W3CDTF">2022-05-16T15:33:11Z</dcterms:created>
  <dcterms:modified xsi:type="dcterms:W3CDTF">2022-11-03T20:40:40Z</dcterms:modified>
</cp:coreProperties>
</file>