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A34C2-E3C5-46C8-A0A9-0815B8B8F59E}" type="datetimeFigureOut">
              <a:rPr lang="es-MX" smtClean="0"/>
              <a:t>03/05/2023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EA11B-EC45-46A7-AF37-3359646E002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57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CABA9-8879-4DBE-92BA-89FDC2C51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5545775" y="2115940"/>
            <a:ext cx="6483703" cy="2500923"/>
          </a:xfrm>
          <a:prstGeom prst="rect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C089B-974E-403E-9FDC-5A7B42089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776" y="5185726"/>
            <a:ext cx="6462391" cy="13813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i="1">
                <a:solidFill>
                  <a:schemeClr val="tx2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87688-D00E-4CF5-A109-4456798E0D36}"/>
              </a:ext>
            </a:extLst>
          </p:cNvPr>
          <p:cNvSpPr txBox="1"/>
          <p:nvPr userDrawn="1"/>
        </p:nvSpPr>
        <p:spPr>
          <a:xfrm>
            <a:off x="7966796" y="1740218"/>
            <a:ext cx="173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4"/>
                </a:solidFill>
              </a:rPr>
              <a:t>PROPUESTA: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0D485D-9757-466D-ABAF-10C7B243731F}"/>
              </a:ext>
            </a:extLst>
          </p:cNvPr>
          <p:cNvSpPr txBox="1"/>
          <p:nvPr userDrawn="1"/>
        </p:nvSpPr>
        <p:spPr>
          <a:xfrm>
            <a:off x="7818206" y="4747406"/>
            <a:ext cx="203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solidFill>
                  <a:schemeClr val="accent4"/>
                </a:solidFill>
              </a:rPr>
              <a:t>PRESENTA(N):</a:t>
            </a:r>
          </a:p>
        </p:txBody>
      </p:sp>
    </p:spTree>
    <p:extLst>
      <p:ext uri="{BB962C8B-B14F-4D97-AF65-F5344CB8AC3E}">
        <p14:creationId xmlns:p14="http://schemas.microsoft.com/office/powerpoint/2010/main" val="31050635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E5700-D264-417D-9CA1-F0C24DF6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2" y="138545"/>
            <a:ext cx="8539677" cy="855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BA0BD-0B51-4789-88BB-F5EC75C4F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4" y="1234440"/>
            <a:ext cx="11769766" cy="49169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477BD-A295-4F08-A295-98745BD78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0997" y="6364808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fld id="{46760657-2DCB-413D-82EC-5741370679FC}" type="datetime1">
              <a:rPr lang="es-MX" smtClean="0"/>
              <a:t>03/05/2023</a:t>
            </a:fld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CFD2A-70AE-478F-AB6D-CB03C4B9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302746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3443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1FA7D-5F51-40C7-BF84-A8E49724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8270" y="1202531"/>
            <a:ext cx="6721433" cy="465332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EBD8E11-DFD6-4B1D-A616-CFDA752DD6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0997" y="6364808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14082BAA-B291-4EB1-B3A8-8D9646D83341}" type="datetime1">
              <a:rPr lang="es-MX" smtClean="0"/>
              <a:t>03/05/2023</a:t>
            </a:fld>
            <a:endParaRPr lang="es-MX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3EAE7C-39BE-4276-8CF5-F12EA841F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302746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6655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DB23-C3C2-4E2F-8BE5-D93EA8875A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0029" y="1179516"/>
            <a:ext cx="5727017" cy="494815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00E890-71C6-4D1B-82C4-0AC67310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127" y="1179516"/>
            <a:ext cx="5727017" cy="494815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710B123-A58E-496E-9ADD-E6E9034A6E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0997" y="6364808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626175B1-1918-4C96-BE2A-F87C1B985414}" type="datetime1">
              <a:rPr lang="es-MX" smtClean="0"/>
              <a:t>03/05/2023</a:t>
            </a:fld>
            <a:endParaRPr lang="es-MX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BEB537-49FF-4234-81CF-9446EF257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2" y="138545"/>
            <a:ext cx="8539677" cy="855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E1B094-7350-48C2-A80F-EA212F8B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302746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73816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AD69D-DB5A-4469-8C22-0F874A57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155" y="1260735"/>
            <a:ext cx="5632922" cy="650555"/>
          </a:xfr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2BF02C-C16C-4EC9-9590-A290E1626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0252" y="1272800"/>
            <a:ext cx="5632923" cy="650555"/>
          </a:xfr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F3F200-1DE6-4C05-834B-413DFBE2E06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23155" y="2094491"/>
            <a:ext cx="5632923" cy="403845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5B59169-DA82-4CE7-A162-E5B79841F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0253" y="2094491"/>
            <a:ext cx="5632923" cy="403845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MX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5D847DE-1990-41E8-8076-CFDDA419F185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500997" y="6364808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44657B11-2594-4B27-B689-0AB3C73BEE15}" type="datetime1">
              <a:rPr lang="es-MX" smtClean="0"/>
              <a:t>03/05/2023</a:t>
            </a:fld>
            <a:endParaRPr lang="es-MX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4BF3C44-3164-4E5D-9196-49468509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2" y="138545"/>
            <a:ext cx="8539677" cy="855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9CC6AAF-91CE-47B5-A7C7-6572E15D9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302746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16756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A84878E-B219-4BD5-9E64-46C9068B5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0997" y="6364808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DF897AAB-8209-45DE-A133-360F62B43771}" type="datetime1">
              <a:rPr lang="es-MX" smtClean="0"/>
              <a:t>03/05/2023</a:t>
            </a:fld>
            <a:endParaRPr lang="es-MX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E6862BF-4CC2-420A-8F15-BD14B103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6342" y="138545"/>
            <a:ext cx="8539677" cy="85586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000">
                <a:solidFill>
                  <a:schemeClr val="accent4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es-MX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3C604D-06D4-4C98-A305-C52C4561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302746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3623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FC2202-E546-4550-9764-35F59A9440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00997" y="6364808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fld id="{EBB2D3DA-2976-4234-9849-D3AF871AF3B7}" type="datetime1">
              <a:rPr lang="es-MX" smtClean="0"/>
              <a:t>03/05/2023</a:t>
            </a:fld>
            <a:endParaRPr lang="es-MX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8A0027-12FF-42E3-9134-FC10A969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3872" y="6302746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754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23FB3-4D61-4948-BBFC-683579375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740" y="1005840"/>
            <a:ext cx="11384280" cy="5052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2DDF08-0A25-4272-B557-614E8B1FE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0997" y="6364808"/>
            <a:ext cx="1190005" cy="241003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fld id="{B91A50B2-92BF-48E3-83B5-DE24E6B8DC9E}" type="datetime1">
              <a:rPr lang="es-MX" smtClean="0"/>
              <a:t>03/05/2023</a:t>
            </a:fld>
            <a:endParaRPr lang="es-MX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B89A0-9292-491D-B649-9576E6659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3872" y="6302746"/>
            <a:ext cx="51054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1BB98779-786F-44EE-A6EA-925C1698EE06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703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7846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>
            <a:extLst>
              <a:ext uri="{FF2B5EF4-FFF2-40B4-BE49-F238E27FC236}">
                <a16:creationId xmlns:a16="http://schemas.microsoft.com/office/drawing/2014/main" id="{10813A44-73CE-498D-B899-ED8ED9F87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6FE0F621-A8B4-4629-B118-9FBFB6DA8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5" name="Marcador de fech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901F-53FE-44D2-83D8-49114834CB47}" type="datetime1">
              <a:rPr lang="es-MX" smtClean="0"/>
              <a:t>03/05/2023</a:t>
            </a:fld>
            <a:endParaRPr lang="es-MX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5987328-BC09-486B-B4B6-86A5C5D4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98779-786F-44EE-A6EA-925C1698EE06}" type="slidenum">
              <a:rPr lang="es-MX" smtClean="0"/>
              <a:pPr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69278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Char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2">
      <a:majorFont>
        <a:latin typeface="Tahoma"/>
        <a:ea typeface=""/>
        <a:cs typeface=""/>
      </a:majorFont>
      <a:minorFont>
        <a:latin typeface="Times New Roman"/>
        <a:ea typeface=""/>
        <a:cs typeface="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Tahoma</vt:lpstr>
      <vt:lpstr>Times New Roman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Usuario</cp:lastModifiedBy>
  <cp:revision>30</cp:revision>
  <dcterms:created xsi:type="dcterms:W3CDTF">2022-05-16T15:33:11Z</dcterms:created>
  <dcterms:modified xsi:type="dcterms:W3CDTF">2023-05-03T17:28:34Z</dcterms:modified>
</cp:coreProperties>
</file>