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352" autoAdjust="0"/>
  </p:normalViewPr>
  <p:slideViewPr>
    <p:cSldViewPr snapToGrid="0">
      <p:cViewPr varScale="1">
        <p:scale>
          <a:sx n="81" d="100"/>
          <a:sy n="81" d="100"/>
        </p:scale>
        <p:origin x="1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A34C2-E3C5-46C8-A0A9-0815B8B8F59E}" type="datetimeFigureOut">
              <a:rPr lang="es-MX" smtClean="0"/>
              <a:t>10/06/2026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EA11B-EC45-46A7-AF37-3359646E002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665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>
                <a:solidFill>
                  <a:schemeClr val="tx1"/>
                </a:solidFill>
              </a:rPr>
              <a:t>NOTA</a:t>
            </a:r>
            <a:r>
              <a:rPr lang="es-MX" dirty="0"/>
              <a:t>: La fecha se actualizará automáticamente según la hora del sistema.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EA11B-EC45-46A7-AF37-3359646E002E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29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CABA9-8879-4DBE-92BA-89FDC2C51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7433952" y="882279"/>
            <a:ext cx="4595747" cy="2668446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C089B-974E-403E-9FDC-5A7B42089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3952" y="4070530"/>
            <a:ext cx="4595748" cy="14871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i="1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s-MX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D87688-D00E-4CF5-A109-4456798E0D36}"/>
              </a:ext>
            </a:extLst>
          </p:cNvPr>
          <p:cNvSpPr txBox="1"/>
          <p:nvPr userDrawn="1"/>
        </p:nvSpPr>
        <p:spPr>
          <a:xfrm>
            <a:off x="8863145" y="468488"/>
            <a:ext cx="1737360" cy="307777"/>
          </a:xfrm>
          <a:prstGeom prst="rect">
            <a:avLst/>
          </a:prstGeom>
          <a:solidFill>
            <a:srgbClr val="50616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PROPUESTA: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0D485D-9757-466D-ABAF-10C7B243731F}"/>
              </a:ext>
            </a:extLst>
          </p:cNvPr>
          <p:cNvSpPr txBox="1"/>
          <p:nvPr userDrawn="1"/>
        </p:nvSpPr>
        <p:spPr>
          <a:xfrm>
            <a:off x="8714555" y="3656739"/>
            <a:ext cx="203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rgbClr val="50616D"/>
                </a:solidFill>
              </a:rPr>
              <a:t>PRESENTA(N):</a:t>
            </a:r>
          </a:p>
        </p:txBody>
      </p:sp>
    </p:spTree>
    <p:extLst>
      <p:ext uri="{BB962C8B-B14F-4D97-AF65-F5344CB8AC3E}">
        <p14:creationId xmlns:p14="http://schemas.microsoft.com/office/powerpoint/2010/main" val="3105063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E5700-D264-417D-9CA1-F0C24DF6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3" y="35625"/>
            <a:ext cx="10307782" cy="80752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4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A0BD-0B51-4789-88BB-F5EC75C4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161" y="1012371"/>
            <a:ext cx="10533414" cy="53884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477BD-A295-4F08-A295-98745BD7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61570" y="6569415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accent4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CFD2A-70AE-478F-AB6D-CB03C4B9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5106" y="4940136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433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CDB23-C3C2-4E2F-8BE5-D93EA8875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9266" y="1236531"/>
            <a:ext cx="5040402" cy="504551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0E890-71C6-4D1B-82C4-0AC673107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3289" y="1236531"/>
            <a:ext cx="5068286" cy="504551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6BFB52-D4C9-41C6-B842-AB651A411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3" y="35625"/>
            <a:ext cx="10307782" cy="80752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4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85DAF35-D304-47CC-9334-A9775E4E57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61570" y="6569415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accent4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1DDA764-C3E0-4F34-A2E1-5460F362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5106" y="4940136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3816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AD69D-DB5A-4469-8C22-0F874A57A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9266" y="1027436"/>
            <a:ext cx="5040402" cy="650555"/>
          </a:xfrm>
          <a:solidFill>
            <a:schemeClr val="accent5">
              <a:lumMod val="40000"/>
              <a:lumOff val="60000"/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2BF02C-C16C-4EC9-9590-A290E162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3288" y="1027435"/>
            <a:ext cx="5068287" cy="650555"/>
          </a:xfrm>
          <a:solidFill>
            <a:schemeClr val="accent5">
              <a:lumMod val="40000"/>
              <a:lumOff val="60000"/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A70BA8A-387A-47E0-A746-5C37C9A325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1269266" y="1862279"/>
            <a:ext cx="5040402" cy="440789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5E69E62-9CEC-4115-B667-90778E143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3289" y="1862279"/>
            <a:ext cx="5068286" cy="440789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E6C4E1-A373-4C38-81DD-F1DBD424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3" y="35625"/>
            <a:ext cx="10307782" cy="80752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4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0E9EE73-FD1E-40BD-BAF4-E43293C5634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661570" y="6569415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accent4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4CF50DE-CD98-4BFE-94EE-B8A6FE833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5106" y="4940136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6756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04249BE-D353-4D13-A1E7-6734C1AD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3" y="35625"/>
            <a:ext cx="10307782" cy="80752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4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E43CEC5-0EAD-49F5-B295-8EC1A84C78CE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661570" y="6569415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accent4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1D28123-BD5D-4B41-B499-79A3D7585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5106" y="4940136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362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9FBC406-948D-4860-A7A8-89B85006608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661570" y="6569415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accent4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03B574-12B6-49E6-8880-473A229EB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5106" y="4940136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754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23FB3-4D61-4948-BBFC-683579375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40" y="1005840"/>
            <a:ext cx="11384280" cy="505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72DDF08-0A25-4272-B557-614E8B1FE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997" y="6364808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B91A50B2-92BF-48E3-83B5-DE24E6B8DC9E}" type="datetime1">
              <a:rPr lang="es-MX" smtClean="0"/>
              <a:t>10/06/2026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B89A0-9292-491D-B649-9576E6659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3872" y="6302746"/>
            <a:ext cx="51054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703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1F0E-BA6D-4891-9CCB-6FBF6F4E55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3654701-38ED-486F-8F67-DE4CC39F9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846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3F45F2F-E737-407D-9B8D-0C9C316AC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52903DB-18F5-4E86-8D1C-5166EF071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811ED-FC42-49DD-ADF3-C75439AE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0657-2DCB-413D-82EC-5741370679FC}" type="datetime1">
              <a:rPr lang="es-MX" smtClean="0"/>
              <a:pPr/>
              <a:t>10/06/2026</a:t>
            </a:fld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3E81CC-7892-4383-B3E3-B3BA682E1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8779-786F-44EE-A6EA-925C1698EE06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252552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16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DGPEI</cp:lastModifiedBy>
  <cp:revision>44</cp:revision>
  <dcterms:created xsi:type="dcterms:W3CDTF">2022-05-16T15:33:11Z</dcterms:created>
  <dcterms:modified xsi:type="dcterms:W3CDTF">2026-06-10T21:59:41Z</dcterms:modified>
</cp:coreProperties>
</file>