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AD928-C277-4158-864F-0A2B31D4B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309B36-610F-4355-8391-DE2625E93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42228-6CF2-4C41-8BB5-FB05ED2E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31892F-254E-45E2-AD32-9C2DE35F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4E26B2-B3D4-43A6-A113-ABD02465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9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9DF43-2150-4DF0-B42B-6241214B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637AA0-2168-47BD-938B-0025182E6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18DAD4-86DF-471F-9361-AE48537C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B8E50-FB7C-4347-8A4D-DA132B11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4B672-2E53-4325-BD22-62304F4E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0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4D9499-EF4C-4273-A022-2C618C91C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BC7ADE-FE07-4332-8C15-4CD94C096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DEC18-9E20-426F-A2E4-EF70F939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3FE63-2E47-4080-A9AF-7AD5C0F0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2DD9-0661-43E9-9901-247D5D98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52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DF60D-A7E3-4E43-A11F-2658DCFB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84A431-3D23-43DE-8A0E-81F7154C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7F027-5A30-43D8-AA31-68E2F8A7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FC2A88-DD3D-46EA-AE98-9BDFC7B7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DB8A58-E218-4241-BD76-F009F8C5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8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61747-289D-4D8E-B9E7-FEA0E631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3BCCA8-D6C6-4EF0-B5F7-FC22D64C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C5ABD-F261-4F81-85E8-A3B80F63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13474-819A-4F24-992C-253D888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605C9-F3C8-427F-AFE3-9D8CFBB0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85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B7634-9824-4798-BDAE-78CA949F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643EF-9AB2-4A77-911D-B88145793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ECD5CC-3BC1-41E9-919B-2503F3080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8ECBCB-9B90-4E76-81C8-36DF5D14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95923-D99E-4E17-9D99-06CAAF2D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91ED6E-1DD5-4AE6-B4B9-44A6F121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41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E68CE-7C23-4B6F-906B-3E536594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C53B38-F4C8-4A71-99A2-F8923F105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429528-DDE0-47E9-A145-7CC08121D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ECDBB7-DF11-48EE-BC64-DA9CC1E7D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9C4ED4-C9CD-49FF-89C6-24F719F21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535D20-3B0B-4211-880A-512858E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15461B-6502-4ABA-94B4-FF1F9F9A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FCBB7B-C161-4EE6-BA75-4EE7E602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8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8C443-5B5F-4C8B-990A-DA393AD9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422BD8-6170-413C-88D6-403EAA43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B06CBF-727E-4A4A-83C0-1AAF79F2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ECC11E-8306-4890-8B51-BB97497E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90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558DC5-A62E-46AD-B871-E8C55C7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184908-C464-4DB7-8B48-0CC2ECD6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C0C438-395A-48D1-8F33-F763793E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07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37ABF-33D6-451C-962C-D7EF1FE9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7A949-2345-49D8-A737-F29060A1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BA90B9-F020-4C2C-BFAD-1CC62204D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CB1193-0A20-41BE-879C-F0325527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930AA5-C33B-4256-BBF7-1AFD0910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9FE998-62F3-4EC0-9790-7D1819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58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F4F10-7B85-4AF6-A2FC-7857E651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CAB4A7-ECF5-43A1-B46C-626813D6F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D61C3-08E0-4090-BFD3-1E95C2E8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5C9476-3C1D-4F5D-AAF0-34931466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171685-3211-434D-BF80-0B018C56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DD768C-F208-467A-B27D-26B32009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B449B2-EEA0-4E79-8099-63BD6CE3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8805A6-689B-4D22-B402-AED9F424A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B8933C-B7FB-473B-9BA5-C3EEE7469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7106-7B35-49AF-AA33-4E8CB427E7C3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42583-262A-4444-BF20-78256C83D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E724B-F9C1-4947-BC24-9DFB263E1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E4ED-2892-4804-AD6C-B629B3D8C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1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434620-8FCB-4D26-B200-2FFA8DD7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2851F0-930C-4924-95F7-B3C82860C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32762" r="5429" b="32444"/>
          <a:stretch/>
        </p:blipFill>
        <p:spPr>
          <a:xfrm>
            <a:off x="1957587" y="2523309"/>
            <a:ext cx="8276827" cy="18113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F5135D-0CD3-48B5-A2EA-C8A99C2A6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7" t="65651"/>
          <a:stretch/>
        </p:blipFill>
        <p:spPr>
          <a:xfrm>
            <a:off x="9431382" y="4502330"/>
            <a:ext cx="2760617" cy="23556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8E8845D-613E-4ADB-B60F-A63567D996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18786" b="80698"/>
          <a:stretch/>
        </p:blipFill>
        <p:spPr>
          <a:xfrm>
            <a:off x="2290354" y="0"/>
            <a:ext cx="7611292" cy="13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7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434620-8FCB-4D26-B200-2FFA8DD7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2851F0-930C-4924-95F7-B3C82860C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32762" r="5429" b="32444"/>
          <a:stretch/>
        </p:blipFill>
        <p:spPr>
          <a:xfrm>
            <a:off x="102662" y="5939247"/>
            <a:ext cx="3849919" cy="8425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F5135D-0CD3-48B5-A2EA-C8A99C2A6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7" t="65651"/>
          <a:stretch/>
        </p:blipFill>
        <p:spPr>
          <a:xfrm>
            <a:off x="9431382" y="4502330"/>
            <a:ext cx="2760617" cy="23556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8E8845D-613E-4ADB-B60F-A63567D996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18786" b="80698"/>
          <a:stretch/>
        </p:blipFill>
        <p:spPr>
          <a:xfrm>
            <a:off x="2290354" y="0"/>
            <a:ext cx="7611292" cy="1323703"/>
          </a:xfrm>
          <a:prstGeom prst="rect">
            <a:avLst/>
          </a:prstGeom>
        </p:spPr>
      </p:pic>
      <p:sp>
        <p:nvSpPr>
          <p:cNvPr id="6" name="Subtítulo 3">
            <a:extLst>
              <a:ext uri="{FF2B5EF4-FFF2-40B4-BE49-F238E27FC236}">
                <a16:creationId xmlns:a16="http://schemas.microsoft.com/office/drawing/2014/main" id="{50C91C7B-B397-4B95-B594-B357219C4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353" y="4060173"/>
            <a:ext cx="7342449" cy="1319569"/>
          </a:xfrm>
        </p:spPr>
        <p:txBody>
          <a:bodyPr/>
          <a:lstStyle/>
          <a:p>
            <a:pPr algn="just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E4FDE54-9537-421F-9567-DE6FAC07B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559196" y="1753348"/>
            <a:ext cx="7342449" cy="2014776"/>
          </a:xfrm>
        </p:spPr>
        <p:txBody>
          <a:bodyPr>
            <a:normAutofit/>
          </a:bodyPr>
          <a:lstStyle/>
          <a:p>
            <a:pPr algn="just"/>
            <a:endParaRPr lang="es-MX" sz="3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8A68B9-97E1-4F2B-AFD9-C16E52FAB944}"/>
              </a:ext>
            </a:extLst>
          </p:cNvPr>
          <p:cNvSpPr txBox="1"/>
          <p:nvPr/>
        </p:nvSpPr>
        <p:spPr>
          <a:xfrm>
            <a:off x="773466" y="1644569"/>
            <a:ext cx="195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94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PROPUESTA:</a:t>
            </a:r>
            <a:endParaRPr lang="es-MX" b="1" dirty="0">
              <a:solidFill>
                <a:srgbClr val="094F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FA311A-1361-4D5D-B99D-0B043C8D44DF}"/>
              </a:ext>
            </a:extLst>
          </p:cNvPr>
          <p:cNvSpPr txBox="1"/>
          <p:nvPr/>
        </p:nvSpPr>
        <p:spPr>
          <a:xfrm>
            <a:off x="773465" y="3958296"/>
            <a:ext cx="195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94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PRESENTA(N):</a:t>
            </a:r>
            <a:endParaRPr lang="es-MX" b="1" dirty="0">
              <a:solidFill>
                <a:srgbClr val="094F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4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2851F0-930C-4924-95F7-B3C82860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32762" r="5429" b="32444"/>
          <a:stretch/>
        </p:blipFill>
        <p:spPr>
          <a:xfrm>
            <a:off x="102662" y="5939247"/>
            <a:ext cx="3849919" cy="8425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F5135D-0CD3-48B5-A2EA-C8A99C2A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7" t="65651"/>
          <a:stretch/>
        </p:blipFill>
        <p:spPr>
          <a:xfrm>
            <a:off x="10122556" y="5092117"/>
            <a:ext cx="2069443" cy="17658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8E8845D-613E-4ADB-B60F-A63567D996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18786" b="80698"/>
          <a:stretch/>
        </p:blipFill>
        <p:spPr>
          <a:xfrm>
            <a:off x="2290354" y="0"/>
            <a:ext cx="7611292" cy="1323703"/>
          </a:xfrm>
          <a:prstGeom prst="rect">
            <a:avLst/>
          </a:prstGeom>
        </p:spPr>
      </p:pic>
      <p:sp>
        <p:nvSpPr>
          <p:cNvPr id="6" name="Content Placeholder 50">
            <a:extLst>
              <a:ext uri="{FF2B5EF4-FFF2-40B4-BE49-F238E27FC236}">
                <a16:creationId xmlns:a16="http://schemas.microsoft.com/office/drawing/2014/main" id="{AB44B462-5D54-409C-80D9-8ADBDDF2131A}"/>
              </a:ext>
            </a:extLst>
          </p:cNvPr>
          <p:cNvSpPr txBox="1">
            <a:spLocks/>
          </p:cNvSpPr>
          <p:nvPr/>
        </p:nvSpPr>
        <p:spPr>
          <a:xfrm>
            <a:off x="296882" y="1377538"/>
            <a:ext cx="11639137" cy="477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4933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Grafico</dc:creator>
  <cp:lastModifiedBy>Nancy</cp:lastModifiedBy>
  <cp:revision>12</cp:revision>
  <dcterms:created xsi:type="dcterms:W3CDTF">2025-07-30T21:02:00Z</dcterms:created>
  <dcterms:modified xsi:type="dcterms:W3CDTF">2025-08-08T20:48:29Z</dcterms:modified>
</cp:coreProperties>
</file>