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352" autoAdjust="0"/>
  </p:normalViewPr>
  <p:slideViewPr>
    <p:cSldViewPr snapToGrid="0">
      <p:cViewPr varScale="1">
        <p:scale>
          <a:sx n="81" d="100"/>
          <a:sy n="81" d="100"/>
        </p:scale>
        <p:origin x="1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A34C2-E3C5-46C8-A0A9-0815B8B8F59E}" type="datetimeFigureOut">
              <a:rPr lang="es-MX" smtClean="0"/>
              <a:t>27/03/2025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EA11B-EC45-46A7-AF37-3359646E002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665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b="1" dirty="0"/>
              <a:t>NOTA: La fecha se actualiza automáticamente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9EA11B-EC45-46A7-AF37-3359646E002E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6879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CABA9-8879-4DBE-92BA-89FDC2C510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400800" y="2115940"/>
            <a:ext cx="5628678" cy="2500923"/>
          </a:xfrm>
          <a:prstGeom prst="rect">
            <a:avLst/>
          </a:prstGeom>
          <a:ln>
            <a:noFill/>
          </a:ln>
        </p:spPr>
        <p:txBody>
          <a:bodyPr anchor="ctr"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C089B-974E-403E-9FDC-5A7B42089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7991" y="5391397"/>
            <a:ext cx="5610176" cy="11756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i="1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s-MX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D87688-D00E-4CF5-A109-4456798E0D36}"/>
              </a:ext>
            </a:extLst>
          </p:cNvPr>
          <p:cNvSpPr txBox="1"/>
          <p:nvPr userDrawn="1"/>
        </p:nvSpPr>
        <p:spPr>
          <a:xfrm>
            <a:off x="8418058" y="1740218"/>
            <a:ext cx="1737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schemeClr val="bg2"/>
                </a:solidFill>
              </a:rPr>
              <a:t>PROPUESTA: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0D485D-9757-466D-ABAF-10C7B243731F}"/>
              </a:ext>
            </a:extLst>
          </p:cNvPr>
          <p:cNvSpPr txBox="1"/>
          <p:nvPr userDrawn="1"/>
        </p:nvSpPr>
        <p:spPr>
          <a:xfrm>
            <a:off x="8269468" y="4984912"/>
            <a:ext cx="2034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schemeClr val="bg2"/>
                </a:solidFill>
              </a:rPr>
              <a:t>PRESENTA(N):</a:t>
            </a:r>
          </a:p>
        </p:txBody>
      </p:sp>
    </p:spTree>
    <p:extLst>
      <p:ext uri="{BB962C8B-B14F-4D97-AF65-F5344CB8AC3E}">
        <p14:creationId xmlns:p14="http://schemas.microsoft.com/office/powerpoint/2010/main" val="31050635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E5700-D264-417D-9CA1-F0C24DF61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648" y="35625"/>
            <a:ext cx="11140372" cy="9500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BA0BD-0B51-4789-88BB-F5EC75C4F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647" y="1377538"/>
            <a:ext cx="11140372" cy="46313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MX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477BD-A295-4F08-A295-98745BD786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0997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27/03/2025</a:t>
            </a:fld>
            <a:endParaRPr lang="es-MX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CFD2A-70AE-478F-AB6D-CB03C4B9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8404" y="6201917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4433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CDB23-C3C2-4E2F-8BE5-D93EA8875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5230" y="1236531"/>
            <a:ext cx="5260769" cy="480950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MX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00E890-71C6-4D1B-82C4-0AC673107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63374" y="1236531"/>
            <a:ext cx="5260770" cy="480950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B60DD84-A6CB-488F-95E7-F2138631D9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0997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27/03/2025</a:t>
            </a:fld>
            <a:endParaRPr lang="es-MX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87C7447-EF68-48C6-BA54-2E2A0385F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648" y="35625"/>
            <a:ext cx="11140372" cy="9500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DF302BC-AF7C-4312-8D9F-C7888234D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8404" y="6201917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38169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AD69D-DB5A-4469-8C22-0F874A57A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5647" y="1159907"/>
            <a:ext cx="5300351" cy="650555"/>
          </a:xfr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2BF02C-C16C-4EC9-9590-A290E1626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52405" y="1171972"/>
            <a:ext cx="5260770" cy="650555"/>
          </a:xfr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89E75761-FDC8-48BC-9ACB-1104A56DCD5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500997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27/03/2025</a:t>
            </a:fld>
            <a:endParaRPr lang="es-MX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D6018D2-D03E-49B2-BD64-DDD5F8DD5527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35230" y="1978408"/>
            <a:ext cx="5260769" cy="406762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MX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7467F73-5E38-4182-9449-898465966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63374" y="1978408"/>
            <a:ext cx="5260770" cy="406762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447CA60-346D-4EBD-B3AE-C65494E2F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648" y="35625"/>
            <a:ext cx="11140372" cy="9500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FF075ED8-7ADA-452D-949C-46FC45B1893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718404" y="6201917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67568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71F00AB-4F42-423E-B0B0-5E6B0E29F1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0997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27/03/2025</a:t>
            </a:fld>
            <a:endParaRPr lang="es-MX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3CF96C-CFDA-496B-A061-DCFB692E5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648" y="35625"/>
            <a:ext cx="11140372" cy="9500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5519C3B-BF2B-4B2B-81BE-B982B44478F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718404" y="6201917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3623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358AFA-DFBC-4559-B271-0D65BF25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0997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27/03/2025</a:t>
            </a:fld>
            <a:endParaRPr lang="es-MX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8B2FA32-5895-4DB3-917C-ADE3E80452B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718404" y="6201917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67549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23FB3-4D61-4948-BBFC-683579375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40" y="1005840"/>
            <a:ext cx="11384280" cy="5052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72DDF08-0A25-4272-B557-614E8B1FE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0997" y="6364808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B91A50B2-92BF-48E3-83B5-DE24E6B8DC9E}" type="datetime1">
              <a:rPr lang="es-MX" smtClean="0"/>
              <a:t>27/03/2025</a:t>
            </a:fld>
            <a:endParaRPr lang="es-MX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B89A0-9292-491D-B649-9576E6659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3872" y="6302746"/>
            <a:ext cx="51054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5703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978469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>
            <a:extLst>
              <a:ext uri="{FF2B5EF4-FFF2-40B4-BE49-F238E27FC236}">
                <a16:creationId xmlns:a16="http://schemas.microsoft.com/office/drawing/2014/main" id="{10813A44-73CE-498D-B899-ED8ED9F87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1" name="Content Placeholder 50">
            <a:extLst>
              <a:ext uri="{FF2B5EF4-FFF2-40B4-BE49-F238E27FC236}">
                <a16:creationId xmlns:a16="http://schemas.microsoft.com/office/drawing/2014/main" id="{6FE0F621-A8B4-4629-B118-9FBFB6DA8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fech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901F-53FE-44D2-83D8-49114834CB47}" type="datetime1">
              <a:rPr lang="es-MX" smtClean="0"/>
              <a:t>27/03/2025</a:t>
            </a:fld>
            <a:endParaRPr lang="es-MX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45987328-BC09-486B-B4B6-86A5C5D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8779-786F-44EE-A6EA-925C1698EE06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692787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10</Words>
  <Application>Microsoft Office PowerPoint</Application>
  <PresentationFormat>Widescreen</PresentationFormat>
  <Paragraphs>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Usuario</cp:lastModifiedBy>
  <cp:revision>36</cp:revision>
  <dcterms:created xsi:type="dcterms:W3CDTF">2022-05-16T15:33:11Z</dcterms:created>
  <dcterms:modified xsi:type="dcterms:W3CDTF">2025-03-27T20:21:17Z</dcterms:modified>
</cp:coreProperties>
</file>