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"/>
  </p:notesMasterIdLst>
  <p:sldIdLst>
    <p:sldId id="256" r:id="rId2"/>
    <p:sldId id="258" r:id="rId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0A34C2-E3C5-46C8-A0A9-0815B8B8F59E}" type="datetimeFigureOut">
              <a:rPr lang="es-MX" smtClean="0"/>
              <a:t>10/08/2023</a:t>
            </a:fld>
            <a:endParaRPr lang="es-MX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9EA11B-EC45-46A7-AF37-3359646E002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06657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CABA9-8879-4DBE-92BA-89FDC2C510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H="1">
            <a:off x="5128768" y="2115940"/>
            <a:ext cx="6900710" cy="2500923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algn="ctr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s-MX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7C089B-974E-403E-9FDC-5A7B42089C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30140" y="5185726"/>
            <a:ext cx="6878027" cy="13813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i="1">
                <a:solidFill>
                  <a:schemeClr val="tx2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s-MX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D87688-D00E-4CF5-A109-4456798E0D36}"/>
              </a:ext>
            </a:extLst>
          </p:cNvPr>
          <p:cNvSpPr txBox="1"/>
          <p:nvPr userDrawn="1"/>
        </p:nvSpPr>
        <p:spPr>
          <a:xfrm>
            <a:off x="7658037" y="1740218"/>
            <a:ext cx="1737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chemeClr val="accent4"/>
                </a:solidFill>
              </a:rPr>
              <a:t>PROPUESTA: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0D485D-9757-466D-ABAF-10C7B243731F}"/>
              </a:ext>
            </a:extLst>
          </p:cNvPr>
          <p:cNvSpPr txBox="1"/>
          <p:nvPr userDrawn="1"/>
        </p:nvSpPr>
        <p:spPr>
          <a:xfrm>
            <a:off x="7509447" y="4747406"/>
            <a:ext cx="2034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chemeClr val="accent4"/>
                </a:solidFill>
              </a:rPr>
              <a:t>PRESENTA(N):</a:t>
            </a:r>
          </a:p>
        </p:txBody>
      </p:sp>
    </p:spTree>
    <p:extLst>
      <p:ext uri="{BB962C8B-B14F-4D97-AF65-F5344CB8AC3E}">
        <p14:creationId xmlns:p14="http://schemas.microsoft.com/office/powerpoint/2010/main" val="31050635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Char"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E5700-D264-417D-9CA1-F0C24DF61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4452" y="174170"/>
            <a:ext cx="9121567" cy="85586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000">
                <a:solidFill>
                  <a:schemeClr val="accent4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  <a:endParaRPr lang="es-MX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BA0BD-0B51-4789-88BB-F5EC75C4F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882" y="1377538"/>
            <a:ext cx="11639137" cy="47738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MX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7477BD-A295-4F08-A295-98745BD786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0997" y="6478452"/>
            <a:ext cx="1190005" cy="241003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chemeClr val="tx2"/>
                </a:solidFill>
                <a:latin typeface="+mj-lt"/>
              </a:defRPr>
            </a:lvl1pPr>
          </a:lstStyle>
          <a:p>
            <a:fld id="{46760657-2DCB-413D-82EC-5741370679FC}" type="datetime1">
              <a:rPr lang="es-MX" smtClean="0"/>
              <a:t>10/08/2023</a:t>
            </a:fld>
            <a:endParaRPr lang="es-MX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4CFD2A-70AE-478F-AB6D-CB03C4B93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73872" y="6416390"/>
            <a:ext cx="51054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1BB98779-786F-44EE-A6EA-925C1698EE06}" type="slidenum">
              <a:rPr lang="es-MX" smtClean="0"/>
              <a:pPr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34433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Char"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1FA7D-5F51-40C7-BF84-A8E497244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7626" y="1202531"/>
            <a:ext cx="7422077" cy="465332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200">
                <a:solidFill>
                  <a:schemeClr val="accent4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F1D40F4-B403-49AE-BD9B-D16EAB5B05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0997" y="6478452"/>
            <a:ext cx="1190005" cy="241003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chemeClr val="tx2"/>
                </a:solidFill>
                <a:latin typeface="+mj-lt"/>
              </a:defRPr>
            </a:lvl1pPr>
          </a:lstStyle>
          <a:p>
            <a:fld id="{46760657-2DCB-413D-82EC-5741370679FC}" type="datetime1">
              <a:rPr lang="es-MX" smtClean="0"/>
              <a:t>10/08/2023</a:t>
            </a:fld>
            <a:endParaRPr lang="es-MX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C73426A-174E-4C36-A157-17A5BF726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73872" y="6416390"/>
            <a:ext cx="51054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1BB98779-786F-44EE-A6EA-925C1698EE06}" type="slidenum">
              <a:rPr lang="es-MX" smtClean="0"/>
              <a:pPr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366551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Char"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6CDB23-C3C2-4E2F-8BE5-D93EA8875A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0029" y="1318160"/>
            <a:ext cx="5602631" cy="4809505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MX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00E890-71C6-4D1B-82C4-0AC673107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1512" y="1318160"/>
            <a:ext cx="5602632" cy="4809505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4BEB537-49FF-4234-81CF-9446EF257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9456" y="138545"/>
            <a:ext cx="9026564" cy="85586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000">
                <a:solidFill>
                  <a:schemeClr val="accent4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  <a:endParaRPr lang="es-MX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B60DD84-A6CB-488F-95E7-F2138631D9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0997" y="6478452"/>
            <a:ext cx="1190005" cy="241003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chemeClr val="tx2"/>
                </a:solidFill>
                <a:latin typeface="+mj-lt"/>
              </a:defRPr>
            </a:lvl1pPr>
          </a:lstStyle>
          <a:p>
            <a:fld id="{46760657-2DCB-413D-82EC-5741370679FC}" type="datetime1">
              <a:rPr lang="es-MX" smtClean="0"/>
              <a:t>10/08/2023</a:t>
            </a:fld>
            <a:endParaRPr lang="es-MX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3031F4F-7254-4C36-AE86-08AE1F5B8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73872" y="6416390"/>
            <a:ext cx="51054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1BB98779-786F-44EE-A6EA-925C1698EE06}" type="slidenum">
              <a:rPr lang="es-MX" smtClean="0"/>
              <a:pPr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738169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Char"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5AD69D-DB5A-4469-8C22-0F874A57AF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155" y="1327853"/>
            <a:ext cx="5588592" cy="650555"/>
          </a:xfrm>
          <a:solidFill>
            <a:schemeClr val="accent6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 algn="ctr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2BF02C-C16C-4EC9-9590-A290E16269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24582" y="1339918"/>
            <a:ext cx="5588593" cy="650555"/>
          </a:xfrm>
          <a:solidFill>
            <a:schemeClr val="accent6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 algn="ctr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BF3F200-1DE6-4C05-834B-413DFBE2E068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323155" y="2094491"/>
            <a:ext cx="5588593" cy="403845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MX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05B59169-DA82-4CE7-A162-E5B79841F7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4583" y="2094491"/>
            <a:ext cx="5588593" cy="403845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MX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939E0DE-A921-474C-9CB7-B6CCE3170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9456" y="138545"/>
            <a:ext cx="9026564" cy="85586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000">
                <a:solidFill>
                  <a:schemeClr val="accent4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  <a:endParaRPr lang="es-MX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89E75761-FDC8-48BC-9ACB-1104A56DCD5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5500997" y="6478452"/>
            <a:ext cx="1190005" cy="241003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chemeClr val="tx2"/>
                </a:solidFill>
                <a:latin typeface="+mj-lt"/>
              </a:defRPr>
            </a:lvl1pPr>
          </a:lstStyle>
          <a:p>
            <a:fld id="{46760657-2DCB-413D-82EC-5741370679FC}" type="datetime1">
              <a:rPr lang="es-MX" smtClean="0"/>
              <a:t>10/08/2023</a:t>
            </a:fld>
            <a:endParaRPr lang="es-MX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ACBA22E5-0EF0-43D6-B98C-7689C5A34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73872" y="6416390"/>
            <a:ext cx="51054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1BB98779-786F-44EE-A6EA-925C1698EE06}" type="slidenum">
              <a:rPr lang="es-MX" smtClean="0"/>
              <a:pPr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167568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Char"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8B7253E-2CB8-4972-8F47-840DDFE39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9456" y="138545"/>
            <a:ext cx="9026564" cy="85586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000">
                <a:solidFill>
                  <a:schemeClr val="accent4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  <a:endParaRPr lang="es-MX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71F00AB-4F42-423E-B0B0-5E6B0E29F1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0997" y="6478452"/>
            <a:ext cx="1190005" cy="241003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chemeClr val="tx2"/>
                </a:solidFill>
                <a:latin typeface="+mj-lt"/>
              </a:defRPr>
            </a:lvl1pPr>
          </a:lstStyle>
          <a:p>
            <a:fld id="{46760657-2DCB-413D-82EC-5741370679FC}" type="datetime1">
              <a:rPr lang="es-MX" smtClean="0"/>
              <a:t>10/08/2023</a:t>
            </a:fld>
            <a:endParaRPr lang="es-MX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A755652-0A85-4152-8229-27AB50D1B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73872" y="6416390"/>
            <a:ext cx="51054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1BB98779-786F-44EE-A6EA-925C1698EE06}" type="slidenum">
              <a:rPr lang="es-MX" smtClean="0"/>
              <a:pPr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536232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Char"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C358AFA-DFBC-4559-B271-0D65BF252E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0997" y="6478452"/>
            <a:ext cx="1190005" cy="241003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chemeClr val="tx2"/>
                </a:solidFill>
                <a:latin typeface="+mj-lt"/>
              </a:defRPr>
            </a:lvl1pPr>
          </a:lstStyle>
          <a:p>
            <a:fld id="{46760657-2DCB-413D-82EC-5741370679FC}" type="datetime1">
              <a:rPr lang="es-MX" smtClean="0"/>
              <a:t>10/08/2023</a:t>
            </a:fld>
            <a:endParaRPr lang="es-MX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97BDB4-1C9E-445A-992D-ED4CBE4C5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73872" y="6416390"/>
            <a:ext cx="51054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1BB98779-786F-44EE-A6EA-925C1698EE06}" type="slidenum">
              <a:rPr lang="es-MX" smtClean="0"/>
              <a:pPr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67549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Char"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B23FB3-4D61-4948-BBFC-6835793756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5740" y="1005840"/>
            <a:ext cx="11384280" cy="50520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72DDF08-0A25-4272-B557-614E8B1FE7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0997" y="6364808"/>
            <a:ext cx="1190005" cy="241003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chemeClr val="tx2"/>
                </a:solidFill>
                <a:latin typeface="+mj-lt"/>
              </a:defRPr>
            </a:lvl1pPr>
          </a:lstStyle>
          <a:p>
            <a:fld id="{B91A50B2-92BF-48E3-83B5-DE24E6B8DC9E}" type="datetime1">
              <a:rPr lang="es-MX" smtClean="0"/>
              <a:t>10/08/2023</a:t>
            </a:fld>
            <a:endParaRPr lang="es-MX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B89A0-9292-491D-B649-9576E66591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3872" y="6302746"/>
            <a:ext cx="51054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1BB98779-786F-44EE-A6EA-925C1698EE06}" type="slidenum">
              <a:rPr lang="es-MX" smtClean="0"/>
              <a:pPr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57031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 xmlns:p159="http://schemas.microsoft.com/office/powerpoint/2015/09/main">
    <mc:Choice Requires="p159">
      <p:transition spd="med">
        <p159:morph option="byChar"/>
      </p:transition>
    </mc:Choice>
    <mc:Fallback xmlns="">
      <p:transition spd="med">
        <p:fade/>
      </p:transition>
    </mc:Fallback>
  </mc:AlternateConten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just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just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just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just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just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978469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Char"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49">
            <a:extLst>
              <a:ext uri="{FF2B5EF4-FFF2-40B4-BE49-F238E27FC236}">
                <a16:creationId xmlns:a16="http://schemas.microsoft.com/office/drawing/2014/main" id="{10813A44-73CE-498D-B899-ED8ED9F87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1" name="Content Placeholder 50">
            <a:extLst>
              <a:ext uri="{FF2B5EF4-FFF2-40B4-BE49-F238E27FC236}">
                <a16:creationId xmlns:a16="http://schemas.microsoft.com/office/drawing/2014/main" id="{6FE0F621-A8B4-4629-B118-9FBFB6DA85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25" name="Marcador de fech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5901F-53FE-44D2-83D8-49114834CB47}" type="datetime1">
              <a:rPr lang="es-MX" smtClean="0"/>
              <a:t>10/08/2023</a:t>
            </a:fld>
            <a:endParaRPr lang="es-MX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45987328-BC09-486B-B4B6-86A5C5D42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8779-786F-44EE-A6EA-925C1698EE06}" type="slidenum">
              <a:rPr lang="es-MX" smtClean="0"/>
              <a:pPr/>
              <a:t>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692787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Char"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ustom 2">
      <a:majorFont>
        <a:latin typeface="Tahoma"/>
        <a:ea typeface=""/>
        <a:cs typeface=""/>
      </a:majorFont>
      <a:minorFont>
        <a:latin typeface="Times New Roman"/>
        <a:ea typeface=""/>
        <a:cs typeface=""/>
      </a:minorFont>
    </a:fontScheme>
    <a:fmtScheme name="Milk Glass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2</Words>
  <Application>Microsoft Office PowerPoint</Application>
  <PresentationFormat>Widescreen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Tahoma</vt:lpstr>
      <vt:lpstr>Times New Roman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Usuario</dc:creator>
  <cp:lastModifiedBy>Usuario</cp:lastModifiedBy>
  <cp:revision>31</cp:revision>
  <dcterms:created xsi:type="dcterms:W3CDTF">2022-05-16T15:33:11Z</dcterms:created>
  <dcterms:modified xsi:type="dcterms:W3CDTF">2023-08-10T21:54:47Z</dcterms:modified>
</cp:coreProperties>
</file>